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8" r:id="rId3"/>
    <p:sldId id="261" r:id="rId4"/>
    <p:sldId id="259" r:id="rId5"/>
    <p:sldId id="281" r:id="rId6"/>
    <p:sldId id="279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51C621-434D-436F-A6F0-7729817FCBC7}" v="36" dt="2024-03-24T10:00:18.0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E6A746-DB7F-4D6F-8F75-DC848279792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7CFCC48-EDF9-4CEC-A07A-A9F741028671}">
      <dgm:prSet/>
      <dgm:spPr/>
      <dgm:t>
        <a:bodyPr/>
        <a:lstStyle/>
        <a:p>
          <a:r>
            <a:rPr lang="en-MY" b="1"/>
            <a:t>User Profile:</a:t>
          </a:r>
          <a:r>
            <a:rPr lang="en-MY"/>
            <a:t> Allow users to create profiles for personalized financial management.</a:t>
          </a:r>
          <a:endParaRPr lang="en-US"/>
        </a:p>
      </dgm:t>
    </dgm:pt>
    <dgm:pt modelId="{F0AC82E7-BE3E-4272-AAF8-8FE097EA5C71}" type="parTrans" cxnId="{E26DBC2C-6FD2-4B9C-B54E-E5A659F5464E}">
      <dgm:prSet/>
      <dgm:spPr/>
      <dgm:t>
        <a:bodyPr/>
        <a:lstStyle/>
        <a:p>
          <a:endParaRPr lang="en-US"/>
        </a:p>
      </dgm:t>
    </dgm:pt>
    <dgm:pt modelId="{0001C1C3-8B92-4D94-A040-B8B3E913B946}" type="sibTrans" cxnId="{E26DBC2C-6FD2-4B9C-B54E-E5A659F5464E}">
      <dgm:prSet/>
      <dgm:spPr/>
      <dgm:t>
        <a:bodyPr/>
        <a:lstStyle/>
        <a:p>
          <a:endParaRPr lang="en-US"/>
        </a:p>
      </dgm:t>
    </dgm:pt>
    <dgm:pt modelId="{1CB48E63-4889-48D1-9A1C-D72537595ADE}">
      <dgm:prSet/>
      <dgm:spPr/>
      <dgm:t>
        <a:bodyPr/>
        <a:lstStyle/>
        <a:p>
          <a:r>
            <a:rPr lang="en-MY" b="1"/>
            <a:t>Budgeting: </a:t>
          </a:r>
          <a:r>
            <a:rPr lang="en-MY"/>
            <a:t>Set and Track monthly or yearly Budgets for different categories.</a:t>
          </a:r>
          <a:endParaRPr lang="en-US"/>
        </a:p>
      </dgm:t>
    </dgm:pt>
    <dgm:pt modelId="{E1A0F41A-071F-4877-B8DD-474A1EDC248C}" type="parTrans" cxnId="{88660823-D12C-4C68-9ED3-C09CFE171D72}">
      <dgm:prSet/>
      <dgm:spPr/>
      <dgm:t>
        <a:bodyPr/>
        <a:lstStyle/>
        <a:p>
          <a:endParaRPr lang="en-US"/>
        </a:p>
      </dgm:t>
    </dgm:pt>
    <dgm:pt modelId="{C2712321-DD4E-448C-A67F-1E3203E9C080}" type="sibTrans" cxnId="{88660823-D12C-4C68-9ED3-C09CFE171D72}">
      <dgm:prSet/>
      <dgm:spPr/>
      <dgm:t>
        <a:bodyPr/>
        <a:lstStyle/>
        <a:p>
          <a:endParaRPr lang="en-US"/>
        </a:p>
      </dgm:t>
    </dgm:pt>
    <dgm:pt modelId="{9D3B5617-2906-4870-A71E-06EA5E31EBDE}">
      <dgm:prSet/>
      <dgm:spPr/>
      <dgm:t>
        <a:bodyPr/>
        <a:lstStyle/>
        <a:p>
          <a:r>
            <a:rPr lang="en-MY" b="1"/>
            <a:t>Advanced Analytics: </a:t>
          </a:r>
          <a:r>
            <a:rPr lang="en-MY"/>
            <a:t>Provide Detailed insights into spending patterns and trends</a:t>
          </a:r>
          <a:endParaRPr lang="en-US"/>
        </a:p>
      </dgm:t>
    </dgm:pt>
    <dgm:pt modelId="{AD7C855A-9ABB-4B3D-BB4B-1A95401DA02A}" type="parTrans" cxnId="{7C8759B2-6981-46B2-9E8D-2819D9C60DF6}">
      <dgm:prSet/>
      <dgm:spPr/>
      <dgm:t>
        <a:bodyPr/>
        <a:lstStyle/>
        <a:p>
          <a:endParaRPr lang="en-US"/>
        </a:p>
      </dgm:t>
    </dgm:pt>
    <dgm:pt modelId="{B6C409D1-FCA2-450D-8AD4-7BBA227F782F}" type="sibTrans" cxnId="{7C8759B2-6981-46B2-9E8D-2819D9C60DF6}">
      <dgm:prSet/>
      <dgm:spPr/>
      <dgm:t>
        <a:bodyPr/>
        <a:lstStyle/>
        <a:p>
          <a:endParaRPr lang="en-US"/>
        </a:p>
      </dgm:t>
    </dgm:pt>
    <dgm:pt modelId="{179EC107-776F-4ABF-B458-C6AEFFB445DB}">
      <dgm:prSet/>
      <dgm:spPr/>
      <dgm:t>
        <a:bodyPr/>
        <a:lstStyle/>
        <a:p>
          <a:r>
            <a:rPr lang="en-MY" b="1"/>
            <a:t>Goal Setting: </a:t>
          </a:r>
          <a:r>
            <a:rPr lang="en-MY"/>
            <a:t>Set and Monitor progress towards financial goals.</a:t>
          </a:r>
          <a:endParaRPr lang="en-US"/>
        </a:p>
      </dgm:t>
    </dgm:pt>
    <dgm:pt modelId="{C109C504-8901-4F16-9C10-295A519DAA21}" type="parTrans" cxnId="{243A7260-8715-47BE-803F-6313B7BDAE83}">
      <dgm:prSet/>
      <dgm:spPr/>
      <dgm:t>
        <a:bodyPr/>
        <a:lstStyle/>
        <a:p>
          <a:endParaRPr lang="en-US"/>
        </a:p>
      </dgm:t>
    </dgm:pt>
    <dgm:pt modelId="{94CAF0D8-4463-4BB9-8926-3EED58BD1631}" type="sibTrans" cxnId="{243A7260-8715-47BE-803F-6313B7BDAE83}">
      <dgm:prSet/>
      <dgm:spPr/>
      <dgm:t>
        <a:bodyPr/>
        <a:lstStyle/>
        <a:p>
          <a:endParaRPr lang="en-US"/>
        </a:p>
      </dgm:t>
    </dgm:pt>
    <dgm:pt modelId="{33A36458-1ECF-488A-BD22-153195A4A017}">
      <dgm:prSet/>
      <dgm:spPr/>
      <dgm:t>
        <a:bodyPr/>
        <a:lstStyle/>
        <a:p>
          <a:r>
            <a:rPr lang="en-MY" b="1"/>
            <a:t>Reminder System: </a:t>
          </a:r>
          <a:r>
            <a:rPr lang="en-MY"/>
            <a:t>Set Reminders for recurring Expenses and Income</a:t>
          </a:r>
          <a:endParaRPr lang="en-US"/>
        </a:p>
      </dgm:t>
    </dgm:pt>
    <dgm:pt modelId="{88BAB084-21DF-487A-94CB-3B2334E910B6}" type="parTrans" cxnId="{91FB9065-F1B2-4373-8EF7-03735C85DBBE}">
      <dgm:prSet/>
      <dgm:spPr/>
      <dgm:t>
        <a:bodyPr/>
        <a:lstStyle/>
        <a:p>
          <a:endParaRPr lang="en-US"/>
        </a:p>
      </dgm:t>
    </dgm:pt>
    <dgm:pt modelId="{CEB7A759-62C2-46F2-8BE9-3DDC81042A69}" type="sibTrans" cxnId="{91FB9065-F1B2-4373-8EF7-03735C85DBBE}">
      <dgm:prSet/>
      <dgm:spPr/>
      <dgm:t>
        <a:bodyPr/>
        <a:lstStyle/>
        <a:p>
          <a:endParaRPr lang="en-US"/>
        </a:p>
      </dgm:t>
    </dgm:pt>
    <dgm:pt modelId="{6C8A246E-B339-476A-A3C9-9092360C055D}" type="pres">
      <dgm:prSet presAssocID="{7CE6A746-DB7F-4D6F-8F75-DC8482797928}" presName="root" presStyleCnt="0">
        <dgm:presLayoutVars>
          <dgm:dir/>
          <dgm:resizeHandles val="exact"/>
        </dgm:presLayoutVars>
      </dgm:prSet>
      <dgm:spPr/>
    </dgm:pt>
    <dgm:pt modelId="{5452636F-E3C4-41C8-8803-F45F72553482}" type="pres">
      <dgm:prSet presAssocID="{D7CFCC48-EDF9-4CEC-A07A-A9F741028671}" presName="compNode" presStyleCnt="0"/>
      <dgm:spPr/>
    </dgm:pt>
    <dgm:pt modelId="{ED94B51B-9A96-4030-B4B1-7888AEA46871}" type="pres">
      <dgm:prSet presAssocID="{D7CFCC48-EDF9-4CEC-A07A-A9F74102867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86FB94F-9C69-4547-A1B6-2D29665C96FB}" type="pres">
      <dgm:prSet presAssocID="{D7CFCC48-EDF9-4CEC-A07A-A9F741028671}" presName="spaceRect" presStyleCnt="0"/>
      <dgm:spPr/>
    </dgm:pt>
    <dgm:pt modelId="{DCA1CBDE-8F3A-4F3A-93DE-11237FB7D823}" type="pres">
      <dgm:prSet presAssocID="{D7CFCC48-EDF9-4CEC-A07A-A9F741028671}" presName="textRect" presStyleLbl="revTx" presStyleIdx="0" presStyleCnt="5">
        <dgm:presLayoutVars>
          <dgm:chMax val="1"/>
          <dgm:chPref val="1"/>
        </dgm:presLayoutVars>
      </dgm:prSet>
      <dgm:spPr/>
    </dgm:pt>
    <dgm:pt modelId="{62D89246-E76C-4E4E-B841-8282C66F3B9E}" type="pres">
      <dgm:prSet presAssocID="{0001C1C3-8B92-4D94-A040-B8B3E913B946}" presName="sibTrans" presStyleCnt="0"/>
      <dgm:spPr/>
    </dgm:pt>
    <dgm:pt modelId="{9265B96A-05B6-4F38-96EE-B6BE8F27BCE9}" type="pres">
      <dgm:prSet presAssocID="{1CB48E63-4889-48D1-9A1C-D72537595ADE}" presName="compNode" presStyleCnt="0"/>
      <dgm:spPr/>
    </dgm:pt>
    <dgm:pt modelId="{BF9166BB-4024-4076-850D-035F76DD7A6A}" type="pres">
      <dgm:prSet presAssocID="{1CB48E63-4889-48D1-9A1C-D72537595AD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C260521-7489-4F26-BCAF-ECAD14A893DB}" type="pres">
      <dgm:prSet presAssocID="{1CB48E63-4889-48D1-9A1C-D72537595ADE}" presName="spaceRect" presStyleCnt="0"/>
      <dgm:spPr/>
    </dgm:pt>
    <dgm:pt modelId="{21AF0092-D8F3-4DB7-BFB5-9170F1E702C8}" type="pres">
      <dgm:prSet presAssocID="{1CB48E63-4889-48D1-9A1C-D72537595ADE}" presName="textRect" presStyleLbl="revTx" presStyleIdx="1" presStyleCnt="5">
        <dgm:presLayoutVars>
          <dgm:chMax val="1"/>
          <dgm:chPref val="1"/>
        </dgm:presLayoutVars>
      </dgm:prSet>
      <dgm:spPr/>
    </dgm:pt>
    <dgm:pt modelId="{FE00EA04-EEAF-4A04-8AB8-0558AE845041}" type="pres">
      <dgm:prSet presAssocID="{C2712321-DD4E-448C-A67F-1E3203E9C080}" presName="sibTrans" presStyleCnt="0"/>
      <dgm:spPr/>
    </dgm:pt>
    <dgm:pt modelId="{90F84343-1735-40FE-B30E-D0862797BB1C}" type="pres">
      <dgm:prSet presAssocID="{9D3B5617-2906-4870-A71E-06EA5E31EBDE}" presName="compNode" presStyleCnt="0"/>
      <dgm:spPr/>
    </dgm:pt>
    <dgm:pt modelId="{FAF4CFDA-5BB2-42BF-8A7C-A13B0A9C061C}" type="pres">
      <dgm:prSet presAssocID="{9D3B5617-2906-4870-A71E-06EA5E31EBD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87B8A49-D244-42E0-AA3A-62D64937DC08}" type="pres">
      <dgm:prSet presAssocID="{9D3B5617-2906-4870-A71E-06EA5E31EBDE}" presName="spaceRect" presStyleCnt="0"/>
      <dgm:spPr/>
    </dgm:pt>
    <dgm:pt modelId="{D51AEE25-C889-44DE-809A-4901C53DC0E9}" type="pres">
      <dgm:prSet presAssocID="{9D3B5617-2906-4870-A71E-06EA5E31EBDE}" presName="textRect" presStyleLbl="revTx" presStyleIdx="2" presStyleCnt="5">
        <dgm:presLayoutVars>
          <dgm:chMax val="1"/>
          <dgm:chPref val="1"/>
        </dgm:presLayoutVars>
      </dgm:prSet>
      <dgm:spPr/>
    </dgm:pt>
    <dgm:pt modelId="{D44620B4-EBFB-4959-88A6-63AB2F052B76}" type="pres">
      <dgm:prSet presAssocID="{B6C409D1-FCA2-450D-8AD4-7BBA227F782F}" presName="sibTrans" presStyleCnt="0"/>
      <dgm:spPr/>
    </dgm:pt>
    <dgm:pt modelId="{D22E2974-5E57-4E0D-B355-3CD9D4B26920}" type="pres">
      <dgm:prSet presAssocID="{179EC107-776F-4ABF-B458-C6AEFFB445DB}" presName="compNode" presStyleCnt="0"/>
      <dgm:spPr/>
    </dgm:pt>
    <dgm:pt modelId="{9EE75BF0-0939-45CF-846E-9B7E2F68A48B}" type="pres">
      <dgm:prSet presAssocID="{179EC107-776F-4ABF-B458-C6AEFFB445D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BD53917-18A9-483B-B36E-A72BF75129A4}" type="pres">
      <dgm:prSet presAssocID="{179EC107-776F-4ABF-B458-C6AEFFB445DB}" presName="spaceRect" presStyleCnt="0"/>
      <dgm:spPr/>
    </dgm:pt>
    <dgm:pt modelId="{E4B3F42F-1889-4C78-BA22-82425CF9DC2A}" type="pres">
      <dgm:prSet presAssocID="{179EC107-776F-4ABF-B458-C6AEFFB445DB}" presName="textRect" presStyleLbl="revTx" presStyleIdx="3" presStyleCnt="5">
        <dgm:presLayoutVars>
          <dgm:chMax val="1"/>
          <dgm:chPref val="1"/>
        </dgm:presLayoutVars>
      </dgm:prSet>
      <dgm:spPr/>
    </dgm:pt>
    <dgm:pt modelId="{20A06A26-1008-476C-8C92-E99A9B489A69}" type="pres">
      <dgm:prSet presAssocID="{94CAF0D8-4463-4BB9-8926-3EED58BD1631}" presName="sibTrans" presStyleCnt="0"/>
      <dgm:spPr/>
    </dgm:pt>
    <dgm:pt modelId="{F9C9F929-5D89-43F7-BC74-147415EFE719}" type="pres">
      <dgm:prSet presAssocID="{33A36458-1ECF-488A-BD22-153195A4A017}" presName="compNode" presStyleCnt="0"/>
      <dgm:spPr/>
    </dgm:pt>
    <dgm:pt modelId="{F4875369-B1B5-4292-8341-E5821B521D11}" type="pres">
      <dgm:prSet presAssocID="{33A36458-1ECF-488A-BD22-153195A4A01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45632F01-3B3A-44B2-B686-FD64E7ED98A5}" type="pres">
      <dgm:prSet presAssocID="{33A36458-1ECF-488A-BD22-153195A4A017}" presName="spaceRect" presStyleCnt="0"/>
      <dgm:spPr/>
    </dgm:pt>
    <dgm:pt modelId="{DD628E7D-E3D2-420D-B7F8-7FB988B398E0}" type="pres">
      <dgm:prSet presAssocID="{33A36458-1ECF-488A-BD22-153195A4A01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8660823-D12C-4C68-9ED3-C09CFE171D72}" srcId="{7CE6A746-DB7F-4D6F-8F75-DC8482797928}" destId="{1CB48E63-4889-48D1-9A1C-D72537595ADE}" srcOrd="1" destOrd="0" parTransId="{E1A0F41A-071F-4877-B8DD-474A1EDC248C}" sibTransId="{C2712321-DD4E-448C-A67F-1E3203E9C080}"/>
    <dgm:cxn modelId="{E26DBC2C-6FD2-4B9C-B54E-E5A659F5464E}" srcId="{7CE6A746-DB7F-4D6F-8F75-DC8482797928}" destId="{D7CFCC48-EDF9-4CEC-A07A-A9F741028671}" srcOrd="0" destOrd="0" parTransId="{F0AC82E7-BE3E-4272-AAF8-8FE097EA5C71}" sibTransId="{0001C1C3-8B92-4D94-A040-B8B3E913B946}"/>
    <dgm:cxn modelId="{243A7260-8715-47BE-803F-6313B7BDAE83}" srcId="{7CE6A746-DB7F-4D6F-8F75-DC8482797928}" destId="{179EC107-776F-4ABF-B458-C6AEFFB445DB}" srcOrd="3" destOrd="0" parTransId="{C109C504-8901-4F16-9C10-295A519DAA21}" sibTransId="{94CAF0D8-4463-4BB9-8926-3EED58BD1631}"/>
    <dgm:cxn modelId="{91FB9065-F1B2-4373-8EF7-03735C85DBBE}" srcId="{7CE6A746-DB7F-4D6F-8F75-DC8482797928}" destId="{33A36458-1ECF-488A-BD22-153195A4A017}" srcOrd="4" destOrd="0" parTransId="{88BAB084-21DF-487A-94CB-3B2334E910B6}" sibTransId="{CEB7A759-62C2-46F2-8BE9-3DDC81042A69}"/>
    <dgm:cxn modelId="{5E2BE64C-A6B7-4233-A399-14E8FD3CD2D9}" type="presOf" srcId="{D7CFCC48-EDF9-4CEC-A07A-A9F741028671}" destId="{DCA1CBDE-8F3A-4F3A-93DE-11237FB7D823}" srcOrd="0" destOrd="0" presId="urn:microsoft.com/office/officeart/2018/2/layout/IconLabelList"/>
    <dgm:cxn modelId="{57295F7D-8EB9-4485-92D4-57FF1DA15218}" type="presOf" srcId="{33A36458-1ECF-488A-BD22-153195A4A017}" destId="{DD628E7D-E3D2-420D-B7F8-7FB988B398E0}" srcOrd="0" destOrd="0" presId="urn:microsoft.com/office/officeart/2018/2/layout/IconLabelList"/>
    <dgm:cxn modelId="{E9C06BA5-E30B-4D7C-AE24-D5F650D3DB0E}" type="presOf" srcId="{9D3B5617-2906-4870-A71E-06EA5E31EBDE}" destId="{D51AEE25-C889-44DE-809A-4901C53DC0E9}" srcOrd="0" destOrd="0" presId="urn:microsoft.com/office/officeart/2018/2/layout/IconLabelList"/>
    <dgm:cxn modelId="{7C8759B2-6981-46B2-9E8D-2819D9C60DF6}" srcId="{7CE6A746-DB7F-4D6F-8F75-DC8482797928}" destId="{9D3B5617-2906-4870-A71E-06EA5E31EBDE}" srcOrd="2" destOrd="0" parTransId="{AD7C855A-9ABB-4B3D-BB4B-1A95401DA02A}" sibTransId="{B6C409D1-FCA2-450D-8AD4-7BBA227F782F}"/>
    <dgm:cxn modelId="{EF3811B7-C1E2-4393-A6AF-A2F07B256E34}" type="presOf" srcId="{1CB48E63-4889-48D1-9A1C-D72537595ADE}" destId="{21AF0092-D8F3-4DB7-BFB5-9170F1E702C8}" srcOrd="0" destOrd="0" presId="urn:microsoft.com/office/officeart/2018/2/layout/IconLabelList"/>
    <dgm:cxn modelId="{2088A6C7-2660-4160-BC9C-8A88904CF4B7}" type="presOf" srcId="{179EC107-776F-4ABF-B458-C6AEFFB445DB}" destId="{E4B3F42F-1889-4C78-BA22-82425CF9DC2A}" srcOrd="0" destOrd="0" presId="urn:microsoft.com/office/officeart/2018/2/layout/IconLabelList"/>
    <dgm:cxn modelId="{9875D7FA-2823-4C03-9965-508C92D3F98B}" type="presOf" srcId="{7CE6A746-DB7F-4D6F-8F75-DC8482797928}" destId="{6C8A246E-B339-476A-A3C9-9092360C055D}" srcOrd="0" destOrd="0" presId="urn:microsoft.com/office/officeart/2018/2/layout/IconLabelList"/>
    <dgm:cxn modelId="{A0CF5500-8443-46D6-B296-31FEF8748580}" type="presParOf" srcId="{6C8A246E-B339-476A-A3C9-9092360C055D}" destId="{5452636F-E3C4-41C8-8803-F45F72553482}" srcOrd="0" destOrd="0" presId="urn:microsoft.com/office/officeart/2018/2/layout/IconLabelList"/>
    <dgm:cxn modelId="{8F4FE940-86BF-4E77-8543-340CBE0D857C}" type="presParOf" srcId="{5452636F-E3C4-41C8-8803-F45F72553482}" destId="{ED94B51B-9A96-4030-B4B1-7888AEA46871}" srcOrd="0" destOrd="0" presId="urn:microsoft.com/office/officeart/2018/2/layout/IconLabelList"/>
    <dgm:cxn modelId="{16EAC7E9-5AF5-4FFE-B838-BE4A931E7794}" type="presParOf" srcId="{5452636F-E3C4-41C8-8803-F45F72553482}" destId="{A86FB94F-9C69-4547-A1B6-2D29665C96FB}" srcOrd="1" destOrd="0" presId="urn:microsoft.com/office/officeart/2018/2/layout/IconLabelList"/>
    <dgm:cxn modelId="{661E851B-2858-4C1F-9703-30C4B69265E4}" type="presParOf" srcId="{5452636F-E3C4-41C8-8803-F45F72553482}" destId="{DCA1CBDE-8F3A-4F3A-93DE-11237FB7D823}" srcOrd="2" destOrd="0" presId="urn:microsoft.com/office/officeart/2018/2/layout/IconLabelList"/>
    <dgm:cxn modelId="{54407A68-774A-409D-AC84-A1C6C537448C}" type="presParOf" srcId="{6C8A246E-B339-476A-A3C9-9092360C055D}" destId="{62D89246-E76C-4E4E-B841-8282C66F3B9E}" srcOrd="1" destOrd="0" presId="urn:microsoft.com/office/officeart/2018/2/layout/IconLabelList"/>
    <dgm:cxn modelId="{09EBAD12-D8B0-4E6F-A6CE-54090C78FFF0}" type="presParOf" srcId="{6C8A246E-B339-476A-A3C9-9092360C055D}" destId="{9265B96A-05B6-4F38-96EE-B6BE8F27BCE9}" srcOrd="2" destOrd="0" presId="urn:microsoft.com/office/officeart/2018/2/layout/IconLabelList"/>
    <dgm:cxn modelId="{90DB3158-2D2C-4FC3-9916-06AA2D4E1A66}" type="presParOf" srcId="{9265B96A-05B6-4F38-96EE-B6BE8F27BCE9}" destId="{BF9166BB-4024-4076-850D-035F76DD7A6A}" srcOrd="0" destOrd="0" presId="urn:microsoft.com/office/officeart/2018/2/layout/IconLabelList"/>
    <dgm:cxn modelId="{DFDD295A-EAF8-456F-BB2A-8F6036F460C8}" type="presParOf" srcId="{9265B96A-05B6-4F38-96EE-B6BE8F27BCE9}" destId="{7C260521-7489-4F26-BCAF-ECAD14A893DB}" srcOrd="1" destOrd="0" presId="urn:microsoft.com/office/officeart/2018/2/layout/IconLabelList"/>
    <dgm:cxn modelId="{F29D225A-07F2-4A3A-B37F-BC18C55F1C27}" type="presParOf" srcId="{9265B96A-05B6-4F38-96EE-B6BE8F27BCE9}" destId="{21AF0092-D8F3-4DB7-BFB5-9170F1E702C8}" srcOrd="2" destOrd="0" presId="urn:microsoft.com/office/officeart/2018/2/layout/IconLabelList"/>
    <dgm:cxn modelId="{DDDB4277-DE42-46E0-BBA1-AFC1D4B8C046}" type="presParOf" srcId="{6C8A246E-B339-476A-A3C9-9092360C055D}" destId="{FE00EA04-EEAF-4A04-8AB8-0558AE845041}" srcOrd="3" destOrd="0" presId="urn:microsoft.com/office/officeart/2018/2/layout/IconLabelList"/>
    <dgm:cxn modelId="{94BE1992-6973-44A8-9A82-7F05F658A8D4}" type="presParOf" srcId="{6C8A246E-B339-476A-A3C9-9092360C055D}" destId="{90F84343-1735-40FE-B30E-D0862797BB1C}" srcOrd="4" destOrd="0" presId="urn:microsoft.com/office/officeart/2018/2/layout/IconLabelList"/>
    <dgm:cxn modelId="{FF330E15-8378-4A99-9C30-9CA70A4B2D36}" type="presParOf" srcId="{90F84343-1735-40FE-B30E-D0862797BB1C}" destId="{FAF4CFDA-5BB2-42BF-8A7C-A13B0A9C061C}" srcOrd="0" destOrd="0" presId="urn:microsoft.com/office/officeart/2018/2/layout/IconLabelList"/>
    <dgm:cxn modelId="{1409F5A9-529F-47C6-91AF-EE151FE3076C}" type="presParOf" srcId="{90F84343-1735-40FE-B30E-D0862797BB1C}" destId="{987B8A49-D244-42E0-AA3A-62D64937DC08}" srcOrd="1" destOrd="0" presId="urn:microsoft.com/office/officeart/2018/2/layout/IconLabelList"/>
    <dgm:cxn modelId="{CAEC04AA-E734-4E67-8A71-4C0E2043157A}" type="presParOf" srcId="{90F84343-1735-40FE-B30E-D0862797BB1C}" destId="{D51AEE25-C889-44DE-809A-4901C53DC0E9}" srcOrd="2" destOrd="0" presId="urn:microsoft.com/office/officeart/2018/2/layout/IconLabelList"/>
    <dgm:cxn modelId="{9609FCA3-5501-4B0B-B7D2-557CCC3F691E}" type="presParOf" srcId="{6C8A246E-B339-476A-A3C9-9092360C055D}" destId="{D44620B4-EBFB-4959-88A6-63AB2F052B76}" srcOrd="5" destOrd="0" presId="urn:microsoft.com/office/officeart/2018/2/layout/IconLabelList"/>
    <dgm:cxn modelId="{03E01E04-2B3E-4072-9515-920DE95BC672}" type="presParOf" srcId="{6C8A246E-B339-476A-A3C9-9092360C055D}" destId="{D22E2974-5E57-4E0D-B355-3CD9D4B26920}" srcOrd="6" destOrd="0" presId="urn:microsoft.com/office/officeart/2018/2/layout/IconLabelList"/>
    <dgm:cxn modelId="{06D843F1-F888-411B-B7BB-110396CE871C}" type="presParOf" srcId="{D22E2974-5E57-4E0D-B355-3CD9D4B26920}" destId="{9EE75BF0-0939-45CF-846E-9B7E2F68A48B}" srcOrd="0" destOrd="0" presId="urn:microsoft.com/office/officeart/2018/2/layout/IconLabelList"/>
    <dgm:cxn modelId="{31E81A8F-C106-43CC-B44A-B7B52F9D8E86}" type="presParOf" srcId="{D22E2974-5E57-4E0D-B355-3CD9D4B26920}" destId="{0BD53917-18A9-483B-B36E-A72BF75129A4}" srcOrd="1" destOrd="0" presId="urn:microsoft.com/office/officeart/2018/2/layout/IconLabelList"/>
    <dgm:cxn modelId="{BB034030-22F4-42A5-BDF7-5F973CD2D47C}" type="presParOf" srcId="{D22E2974-5E57-4E0D-B355-3CD9D4B26920}" destId="{E4B3F42F-1889-4C78-BA22-82425CF9DC2A}" srcOrd="2" destOrd="0" presId="urn:microsoft.com/office/officeart/2018/2/layout/IconLabelList"/>
    <dgm:cxn modelId="{5F6CDEE7-DF0C-4345-A898-F1F4AE04EB16}" type="presParOf" srcId="{6C8A246E-B339-476A-A3C9-9092360C055D}" destId="{20A06A26-1008-476C-8C92-E99A9B489A69}" srcOrd="7" destOrd="0" presId="urn:microsoft.com/office/officeart/2018/2/layout/IconLabelList"/>
    <dgm:cxn modelId="{9B6D044A-D469-4831-991B-DFA00E953263}" type="presParOf" srcId="{6C8A246E-B339-476A-A3C9-9092360C055D}" destId="{F9C9F929-5D89-43F7-BC74-147415EFE719}" srcOrd="8" destOrd="0" presId="urn:microsoft.com/office/officeart/2018/2/layout/IconLabelList"/>
    <dgm:cxn modelId="{D78E0866-0855-49A6-9E3C-41B06C0D6744}" type="presParOf" srcId="{F9C9F929-5D89-43F7-BC74-147415EFE719}" destId="{F4875369-B1B5-4292-8341-E5821B521D11}" srcOrd="0" destOrd="0" presId="urn:microsoft.com/office/officeart/2018/2/layout/IconLabelList"/>
    <dgm:cxn modelId="{DA1B88A5-2C10-4FD8-BB98-41B71FC37EA3}" type="presParOf" srcId="{F9C9F929-5D89-43F7-BC74-147415EFE719}" destId="{45632F01-3B3A-44B2-B686-FD64E7ED98A5}" srcOrd="1" destOrd="0" presId="urn:microsoft.com/office/officeart/2018/2/layout/IconLabelList"/>
    <dgm:cxn modelId="{89F8AC33-63EC-4241-903C-86498C13F0E4}" type="presParOf" srcId="{F9C9F929-5D89-43F7-BC74-147415EFE719}" destId="{DD628E7D-E3D2-420D-B7F8-7FB988B398E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4B51B-9A96-4030-B4B1-7888AEA46871}">
      <dsp:nvSpPr>
        <dsp:cNvPr id="0" name=""/>
        <dsp:cNvSpPr/>
      </dsp:nvSpPr>
      <dsp:spPr>
        <a:xfrm>
          <a:off x="484668" y="451419"/>
          <a:ext cx="790224" cy="790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A1CBDE-8F3A-4F3A-93DE-11237FB7D823}">
      <dsp:nvSpPr>
        <dsp:cNvPr id="0" name=""/>
        <dsp:cNvSpPr/>
      </dsp:nvSpPr>
      <dsp:spPr>
        <a:xfrm>
          <a:off x="1753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User Profile:</a:t>
          </a:r>
          <a:r>
            <a:rPr lang="en-MY" sz="1200" kern="1200"/>
            <a:t> Allow users to create profiles for personalized financial management.</a:t>
          </a:r>
          <a:endParaRPr lang="en-US" sz="1200" kern="1200"/>
        </a:p>
      </dsp:txBody>
      <dsp:txXfrm>
        <a:off x="1753" y="1536676"/>
        <a:ext cx="1756054" cy="702421"/>
      </dsp:txXfrm>
    </dsp:sp>
    <dsp:sp modelId="{BF9166BB-4024-4076-850D-035F76DD7A6A}">
      <dsp:nvSpPr>
        <dsp:cNvPr id="0" name=""/>
        <dsp:cNvSpPr/>
      </dsp:nvSpPr>
      <dsp:spPr>
        <a:xfrm>
          <a:off x="2548033" y="451419"/>
          <a:ext cx="790224" cy="790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F0092-D8F3-4DB7-BFB5-9170F1E702C8}">
      <dsp:nvSpPr>
        <dsp:cNvPr id="0" name=""/>
        <dsp:cNvSpPr/>
      </dsp:nvSpPr>
      <dsp:spPr>
        <a:xfrm>
          <a:off x="2065118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Budgeting: </a:t>
          </a:r>
          <a:r>
            <a:rPr lang="en-MY" sz="1200" kern="1200"/>
            <a:t>Set and Track monthly or yearly Budgets for different categories.</a:t>
          </a:r>
          <a:endParaRPr lang="en-US" sz="1200" kern="1200"/>
        </a:p>
      </dsp:txBody>
      <dsp:txXfrm>
        <a:off x="2065118" y="1536676"/>
        <a:ext cx="1756054" cy="702421"/>
      </dsp:txXfrm>
    </dsp:sp>
    <dsp:sp modelId="{FAF4CFDA-5BB2-42BF-8A7C-A13B0A9C061C}">
      <dsp:nvSpPr>
        <dsp:cNvPr id="0" name=""/>
        <dsp:cNvSpPr/>
      </dsp:nvSpPr>
      <dsp:spPr>
        <a:xfrm>
          <a:off x="4611397" y="451419"/>
          <a:ext cx="790224" cy="7902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AEE25-C889-44DE-809A-4901C53DC0E9}">
      <dsp:nvSpPr>
        <dsp:cNvPr id="0" name=""/>
        <dsp:cNvSpPr/>
      </dsp:nvSpPr>
      <dsp:spPr>
        <a:xfrm>
          <a:off x="4128482" y="1536676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Advanced Analytics: </a:t>
          </a:r>
          <a:r>
            <a:rPr lang="en-MY" sz="1200" kern="1200"/>
            <a:t>Provide Detailed insights into spending patterns and trends</a:t>
          </a:r>
          <a:endParaRPr lang="en-US" sz="1200" kern="1200"/>
        </a:p>
      </dsp:txBody>
      <dsp:txXfrm>
        <a:off x="4128482" y="1536676"/>
        <a:ext cx="1756054" cy="702421"/>
      </dsp:txXfrm>
    </dsp:sp>
    <dsp:sp modelId="{9EE75BF0-0939-45CF-846E-9B7E2F68A48B}">
      <dsp:nvSpPr>
        <dsp:cNvPr id="0" name=""/>
        <dsp:cNvSpPr/>
      </dsp:nvSpPr>
      <dsp:spPr>
        <a:xfrm>
          <a:off x="1516351" y="2678112"/>
          <a:ext cx="790224" cy="790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3F42F-1889-4C78-BA22-82425CF9DC2A}">
      <dsp:nvSpPr>
        <dsp:cNvPr id="0" name=""/>
        <dsp:cNvSpPr/>
      </dsp:nvSpPr>
      <dsp:spPr>
        <a:xfrm>
          <a:off x="1033436" y="3763369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Goal Setting: </a:t>
          </a:r>
          <a:r>
            <a:rPr lang="en-MY" sz="1200" kern="1200"/>
            <a:t>Set and Monitor progress towards financial goals.</a:t>
          </a:r>
          <a:endParaRPr lang="en-US" sz="1200" kern="1200"/>
        </a:p>
      </dsp:txBody>
      <dsp:txXfrm>
        <a:off x="1033436" y="3763369"/>
        <a:ext cx="1756054" cy="702421"/>
      </dsp:txXfrm>
    </dsp:sp>
    <dsp:sp modelId="{F4875369-B1B5-4292-8341-E5821B521D11}">
      <dsp:nvSpPr>
        <dsp:cNvPr id="0" name=""/>
        <dsp:cNvSpPr/>
      </dsp:nvSpPr>
      <dsp:spPr>
        <a:xfrm>
          <a:off x="3579715" y="2678112"/>
          <a:ext cx="790224" cy="7902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28E7D-E3D2-420D-B7F8-7FB988B398E0}">
      <dsp:nvSpPr>
        <dsp:cNvPr id="0" name=""/>
        <dsp:cNvSpPr/>
      </dsp:nvSpPr>
      <dsp:spPr>
        <a:xfrm>
          <a:off x="3096800" y="3763369"/>
          <a:ext cx="1756054" cy="702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200" b="1" kern="1200"/>
            <a:t>Reminder System: </a:t>
          </a:r>
          <a:r>
            <a:rPr lang="en-MY" sz="1200" kern="1200"/>
            <a:t>Set Reminders for recurring Expenses and Income</a:t>
          </a:r>
          <a:endParaRPr lang="en-US" sz="1200" kern="1200"/>
        </a:p>
      </dsp:txBody>
      <dsp:txXfrm>
        <a:off x="3096800" y="3763369"/>
        <a:ext cx="1756054" cy="702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813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73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6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10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33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943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597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154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02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4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65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56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5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9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8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97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87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75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hyperlink" Target="https://splitwisetracker2024.azurewebsites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BD6EC45-6FA6-4879-9BDB-CB1428A77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Colorful adhesive taps and pen on open notebook">
            <a:extLst>
              <a:ext uri="{FF2B5EF4-FFF2-40B4-BE49-F238E27FC236}">
                <a16:creationId xmlns:a16="http://schemas.microsoft.com/office/drawing/2014/main" id="{932CFE99-AEFF-0FAF-B2A4-AE800B5DDC3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511F09-9DF0-4B11-9EC1-F6DC66B0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10AB0A-27E3-449C-5270-9082647F0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en-MY">
                <a:latin typeface="Times New Roman" panose="02020603050405020304" pitchFamily="18" charset="0"/>
                <a:cs typeface="Times New Roman" panose="02020603050405020304" pitchFamily="18" charset="0"/>
              </a:rPr>
              <a:t> Personal Splitwise TRACKER</a:t>
            </a:r>
            <a:br>
              <a:rPr lang="en-MY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03199-5F94-7A25-2604-158526A01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IN"/>
              <a:t>Personal Expense Management Simplified</a:t>
            </a:r>
          </a:p>
          <a:p>
            <a:endParaRPr lang="en-IN"/>
          </a:p>
          <a:p>
            <a:r>
              <a:rPr lang="en-MY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3171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AF091-2F17-7058-6391-B9DB4F447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3" y="2510366"/>
            <a:ext cx="4681873" cy="1456267"/>
          </a:xfrm>
        </p:spPr>
        <p:txBody>
          <a:bodyPr>
            <a:normAutofit/>
          </a:bodyPr>
          <a:lstStyle/>
          <a:p>
            <a:r>
              <a:rPr lang="en-MY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 US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51D799-E631-4481-B572-9E1F29F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5310">
            <a:off x="5543259" y="331783"/>
            <a:ext cx="1972986" cy="1714626"/>
            <a:chOff x="5281603" y="104899"/>
            <a:chExt cx="6910397" cy="6005491"/>
          </a:xfrm>
        </p:grpSpPr>
        <p:sp>
          <p:nvSpPr>
            <p:cNvPr id="25" name="Freeform 267">
              <a:extLst>
                <a:ext uri="{FF2B5EF4-FFF2-40B4-BE49-F238E27FC236}">
                  <a16:creationId xmlns:a16="http://schemas.microsoft.com/office/drawing/2014/main" id="{1D951C53-F41B-4E32-A95B-35A099AC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43A5C03-46BC-4712-BF13-E70733E95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AD2B1E8-490A-4BE5-AB9D-91A676DC3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BC59848-8161-481A-9ECA-ADA6391FE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013CBF0C-5C1C-4AF7-BBFB-744E7E567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32DD8C4-DE07-4BEA-9E4D-9C375B1AD9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AF877-BE28-46DF-973C-8F0A766590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E0DE9E4-12BF-4ACD-914B-5E43CF0F1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8828160-FA31-4062-9A16-73B6D4D60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5AC02C0-FBB0-4FEE-B490-7FCE66158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91F8319-9E19-4B31-AF5E-46C6BEA432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FA894A-5D46-4FCD-92EA-77EF0989E7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C3B2CF-9D9D-4AD1-A056-19E3471F1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AFEB79E-5E11-4659-BFDD-CCBE48A50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027829F-EA20-4359-B2E8-C9E98CE9F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F75EA66-4451-42F5-80A6-F55CE358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64D9482-F690-4786-9BF2-647BCE6C2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566C339-1C0A-451E-8114-F8A2ADCEE6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481BF0B-E9E8-483B-9623-6B98B0ADD4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5D6DE4E-BDB5-4BF8-A772-7C5CA96A9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16F4E6-9E60-4478-9E87-024685A7CB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229C654-022D-46C7-8478-75F107B52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2D22C2A-CE35-4692-8273-7007EF005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A7B74D8-2069-41E0-9D08-26B4F1E9E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490345A-A617-47D3-9E2F-BCAB776AC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BF8DA88-5361-4EA3-8442-1E655604E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4DE033C-E75A-4728-AC53-F09436009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0C6393B-276D-4ACD-BD43-3497C00FBA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D9BD984-9125-4805-AD02-EF32BAC8E6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8FB6735-260A-4DB3-8658-DA372ADC93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AFBA6E-9A42-4006-BD85-E77E9C13F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8DEEB6B-A8E6-4D85-9A6E-7321423FDA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06ED6B3-2E80-4E08-B137-6A879D3FD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562AB67-3D1F-411B-B36F-EA11A634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DE03963-5A06-46DC-9E7A-804512FE3F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B65D3D8-D36B-4788-BABC-70D2BCBCBB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FC4F0AC-A083-4390-924F-1BC5C07EF2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7434C575-2524-4938-9313-584F32C55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D7D9FE2-E4C5-4D36-B67D-87D6C0750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5FA0AAC-AA87-47F1-8369-42DD141F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EEAA438-B18E-4B98-B5FC-CCDEFCF1E1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4ED2F93-8019-46D4-BCEC-F263841E7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089418A-F2B4-461B-8ABE-BB6038126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77EE4F9B-9C82-4A61-B076-197666937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36F7571-2049-484C-9A8D-D521BA4EC3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91CE8BD-1FD7-44EB-B597-8C21CD565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D1BCEA78-5FFC-4647-8AC1-05FFFB220B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68258C5-07E9-4AEB-A038-CEE897467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95A6B27-C729-41F7-8D1E-5E8D06F7DB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D3E94238-D620-4E9C-B691-37A63E74B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FCC73E2C-AF60-451B-A609-79508B648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4404A9F-D922-4208-A45B-AA32BC698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4C2E7B4-F8E3-4D0A-A51C-0EB6825F19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B8D328F9-ED17-41A7-9BBA-2F6FE6063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55222B7-0B67-40E0-89EB-38DB666A0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A7409DC-2D31-47BD-BBEC-989081F34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71C39BD-9099-4E99-BC91-F62D450B1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0C74911B-3743-4EFB-B1D9-5E2F00CAC8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3D80C54F-7698-469F-A1EE-A78311E45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DF5A9967-DBE6-4896-9C22-5C56B2FB10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0FE65FB-5A8E-4F6F-A583-77EA7C862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7018131-1EE0-4829-941E-21A7110802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145402E-EF14-4180-808F-E257DDFFB6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8B7067F-D9D3-4A84-A371-C23329288D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AAD637AC-8104-45DF-B6D0-BEBDDDACB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3E8AE54-B1B5-4CFD-9506-19DD276EC4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F5A3D28-230F-49DC-8954-0B9933A92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4BF9A2C5-2194-4BAE-BF3D-6EBD3B563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19904A01-E9E6-4D45-A87E-B604708CF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41E663B-265D-4719-AD8D-005DB02A8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806B3AE3-7146-49A0-B4A0-A3B8E67631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75AC44A-539C-4E25-B3D4-E17E45AC03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4C5C6B4-62DB-4F8E-A396-6CD585F95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F410C050-18E0-4BBD-A510-576F028DBF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8D9EC619-E427-4446-9997-E7CBD7F71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2769FC8-A27F-4367-BDE3-82296E175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303EA35-5D50-4BCA-ABAE-520B598A16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FFBF0FB7-D941-41C8-9C37-CB2A61691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3010122-F508-47B7-8160-3694775932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27A72ECB-3B28-4B95-AFC1-67723BA5C1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CD2F-C345-7A58-9636-AAA804570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4681873" cy="3649133"/>
          </a:xfrm>
        </p:spPr>
        <p:txBody>
          <a:bodyPr>
            <a:normAutofit/>
          </a:bodyPr>
          <a:lstStyle/>
          <a:p>
            <a:endParaRPr lang="en-MY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FF76668-7E3F-4258-8489-3F0988EB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07" name="Freeform 98">
              <a:extLst>
                <a:ext uri="{FF2B5EF4-FFF2-40B4-BE49-F238E27FC236}">
                  <a16:creationId xmlns:a16="http://schemas.microsoft.com/office/drawing/2014/main" id="{9CA5C6B9-5D75-47E9-BE02-B6FDED75C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026CD8D-1A18-4FFC-A9F3-8A3DB8CF9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16C5929-AEB7-4DDF-868A-7656F2666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ECE5837-442F-4227-92E0-D7DF4237F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BA5EBE3-39D1-4596-A07F-F303B960B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A8B7D477-1C30-4795-A6C9-F9AF1970B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EEAE4FC-24F4-48DA-AAE7-EB29926CF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8C4D4781-537D-429B-9434-E03EF3DEE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B89F6DBC-8D1E-45EA-96F6-64AEADC93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93DA1E0-950C-4D7B-B04B-9653D0B850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A53F8E3-F2EE-477A-B602-6EC54C3830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1A88D615-8E49-42F5-A9E7-A9F3FD8B8E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CBB5652-16DF-4D1F-A21B-6E30154836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904BDE2-6E01-4591-81BA-5D5F9AAA55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ADAC4780-CD57-4FC4-A2DC-928BF30670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ED9FE34-29F5-498F-B6BF-1BCA4C06D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99FB18F7-E30A-43AB-804E-616C071A1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C39EEF8-6542-42CE-8FC0-1CF15AC3F3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DACBCF36-378A-49FB-B23A-249E4D90CB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90D2AF2-0149-4433-9F91-D32DC78FFF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C4DA97DE-1BDC-498B-854A-4EFB36B36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183689E4-1D03-4DDF-9C90-690EC9FA98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69E33BB-41F9-4D3A-A69E-B21F815599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6CDBD80-9040-4556-835C-FB706F19CB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8199FB4-AA57-48CD-BEDA-6ED156D7CC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2816091-87A2-4642-803B-9C576C625A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51BB886-1C36-4111-98E9-152F615A40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1ED12D43-EF1F-49CE-AE48-89A2E1DDF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1C9B743E-9D6B-4B34-AF7B-C06A263BAE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CA613C5A-FD4B-4BA6-8E43-7813BEB057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3D41A1A-0872-4D4E-99EA-49595FED7E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528ADA5-603B-4747-90A2-EECEAE24B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CCC5FF1-1ED7-4B8D-8291-34CD8EADA2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E107EC5-4300-4FC3-A849-FDDFBC8575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E94C0D7F-C062-4F54-BBF3-0A9EFA7BFA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1BB21BCA-91BE-417D-A753-6C5CF14608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AC96879E-77AC-45AB-8CCC-465F88697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A9D1C5A-6733-4731-89E8-1E6F41B7F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769BD125-E45E-4E45-9F39-235496ADB9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08CC02B7-B069-4954-9E69-8F850CD11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34D680F1-DAC7-4E13-8CC1-56EEDF7EDD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088AA039-E82C-4604-81BA-EA4F633E0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59C5238-F67A-4E1D-9169-619830586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24999B2F-5AFC-4B40-8EFD-4F9C3D17E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EAA19E8-785B-4A79-BF11-92B7610E1D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2878A518-372D-494C-993A-B9FAEC910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3908A64-707A-4DF4-A64C-5D08972414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335459C1-4D34-412C-A575-412899C1F3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348E23-1359-4BB4-A136-B41585415F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67453A1F-20D6-4CFB-B3D5-4DE8E42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2E962176-E91A-4A8C-9B1B-0402BD8B39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211F9E0-E63B-4362-AA0E-AE846F87D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B06FC09-6257-45CE-A357-87B1D59FAC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3C71C4C-1ABC-4547-B8CE-82377628F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6322320-23FC-4E9A-8E50-E6913DFD20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6775622E-F83A-4E40-9184-84CF8EECB1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5FDC056-8A55-490A-8EA3-A0521FBF7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47C11FBC-70E1-49E2-94CB-A9DFA6568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3292D94-9CF7-4350-8CD7-E8CA29DD1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3D113C94-2078-47D8-84D0-9C68A4D26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57D325C-3F76-4C4B-B52D-FE3C0A0A83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803CFD5B-8086-4650-A4B8-92E068810A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5101BB24-DD99-4DAD-9FD2-17B6FE82C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FED35D1-EBCD-488F-9A3C-2B0471A2C6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1B250864-1420-45C2-89B3-9DA5256C7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A10B763-F9EF-4985-A6AE-A67175818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98334F66-F16D-4434-88D1-AED9B8FE9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98711CA-0457-43CD-9CA7-41E95F723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0C7D06C-9797-4C9E-8E17-DACA09BD3E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50287CF-3A24-4603-8EA3-5B2A53E96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6CF449E-5BEA-4A0C-BCA6-DA042B956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C491FC77-0640-4435-BEA6-1DEB884D7C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2DE60DDF-EEAE-4C45-9E89-637D5F46F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EA612B2B-216C-4337-B32D-FAC603C3FF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C5C06AD-469B-4F57-9B10-FF03A644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85B3E821-9CB8-449C-8DFD-AF1D81701A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EAFE306-3DE1-48C5-98DC-8AB59AB6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A7C4FD08-EB90-4878-B0A9-F24FFC697D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FB185D88-6E86-44BB-9C98-2BC877D37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3E84648-3620-47AB-B86D-22A94EAA2D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94EE447-E11C-408D-A581-CACA19667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804892">
            <a:off x="5612564" y="3157613"/>
            <a:ext cx="2928062" cy="2544637"/>
            <a:chOff x="5281603" y="104899"/>
            <a:chExt cx="6910397" cy="6005491"/>
          </a:xfrm>
        </p:grpSpPr>
        <p:sp>
          <p:nvSpPr>
            <p:cNvPr id="189" name="Freeform 183">
              <a:extLst>
                <a:ext uri="{FF2B5EF4-FFF2-40B4-BE49-F238E27FC236}">
                  <a16:creationId xmlns:a16="http://schemas.microsoft.com/office/drawing/2014/main" id="{BFD24638-158F-46D7-9618-8651243BE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8E76507-1045-4509-992F-F42419CF2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4C013263-3BB6-4382-B608-9751A5346B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FE98A48-4E5E-4EBF-8F65-1C2E4678D6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0FC12DC-D018-4FEF-86AB-DD0DC4A408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7855D0AC-D55F-40D8-9E10-EFEF2CAFD6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B493C0DE-B012-419D-81AE-88B1837E0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9553702-31E3-4C15-85D1-02F99D7D0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57B21577-5078-4751-B6DB-E12A1098B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B439FB4D-6265-43DD-ADAD-212D30772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720934C-8EFD-46C2-87A0-8498E43F20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5D74C57-DAB6-469C-BD15-E8C1A69AF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FBA99BB9-22FB-478B-B6DB-0876E81D00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02D0951-BD99-4421-8F4E-FCF46BAAD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3D9882DB-2394-4511-8F2F-25EA4F3F2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C63941A4-AE2C-4767-9E8E-6EDDCC55C5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673EBA8-5495-4FCD-A741-F0E85480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BFF755DE-3A27-4D49-A5A4-8C96F710E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A18E7A74-9B2D-432E-B1C9-0BBFEE1A2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32CBCF3A-B4A9-4072-A538-7085F27979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D5A639A-8B60-4B5D-84D8-B30EBDCB94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410FEEE-E60B-4669-B2B1-0E821459CD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C23F1991-CFC2-417D-A2F1-5168BFDB6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6816B13B-F771-4AF5-87B3-319317269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9A3836F9-A15C-4209-90C8-1801655E0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5A48293-E4BE-4AE5-B260-3DFC68D842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6C45E346-65AF-410A-A7C1-0C75433437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9F7903CA-07E6-4DC3-82AF-520AD9F1F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BFB2D3F-8CE4-4DD9-BB89-BF7F25D523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34E9EA0A-030E-47FE-B6E2-41B216254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C98A6AF8-B37A-4B64-8545-726C875FA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34D74091-A4FA-4BD8-8C6F-BCDBB933E0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1390E485-ECC7-44EF-9C21-3766FF9C0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D26049A3-8F52-41E5-A8AD-714045606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E3E1E08-B809-4CC7-A82C-2555D2F58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3B35AD4-404F-4707-9E07-0B33628639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145159EA-8EC8-465F-A73D-EA95EA17E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E37C74E-938F-49E4-8A9C-F1246D5BAD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01F0370E-2E82-4181-BF05-A9225E681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0F3A2E36-AE08-4330-8512-F77ACCF0F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18E8AA11-D502-4585-A884-CFCD9FFAA7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50A6FD37-62C4-47AF-8988-63369CFE51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1F9558D-7B47-403F-A0C5-755B95AAB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540DEB60-3B80-4A93-BB57-966E7B9FFD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D0AA9A9-99C6-49D9-B067-D6BAAA534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2B940281-D168-4C59-A02F-1C461FD50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E5584D3B-CD9F-4657-A021-8A8FFE3B83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1E768E69-D654-4923-A900-DE8D9F6A8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51F1DF3-F178-4044-A227-8FA9A2FB67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B7C1A730-B9E8-4150-B46B-59A5AB2ED8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4126152F-1129-472B-81D2-04F6EA5B71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E0B61574-0EF7-444A-91B0-43C6768227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CC60CBFD-AB5D-478D-A3F2-D529DD8CF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AF978C3A-3B51-449A-B1F2-F965A0433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3CE2E042-968F-4621-B980-18FECEBAC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269DCD75-B994-4CCF-91EF-D72D48F311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4B0B5E2E-DDB0-4E02-8977-DA0644F21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B14E750C-24D4-4C67-A64D-CF4AB0AD8F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C767FABF-3008-43AB-A17F-3FFB5A52E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1449DFC2-F4E7-4818-99A4-1C9E0BD5A8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9935C085-D3FF-49DC-A57C-DD49BA37B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B5659289-FE21-4A1A-9632-A3A0E49072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AB07BABD-67A7-44A2-8F83-0677036CA9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16B254A1-C723-4239-A4F6-85277A3EE7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61B6DFAC-34D1-4EE4-80C6-245C7C462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DC0970C7-BC64-4689-A25A-3914CACCB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F009346C-A4E4-4CD7-A74A-F350C964B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22B255FC-6E51-49BF-870D-5D6DEC4A5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D2DB3FDD-68AE-4003-B43A-4413998ED3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3775045B-95E4-4D05-9688-D812522F0B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10897F1-9FD3-4711-8C20-FF0EF442A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77E9B027-5624-47E7-AB89-CDA95CD0A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CD4B233-B119-42DE-8AA8-8AE07CE8F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1AF8EFD-616F-4E2B-8C56-A8C2F082AC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5003091A-4C8B-4BC6-A1F7-4B97BDF43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BB9B9EBD-7588-4748-B03B-F9992AB44A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9A4E33EE-6DBF-4F59-9E14-65F5FE2DBA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F0C0CA8-B6EC-4F3C-8E41-51548785C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5E9B49BC-C100-48F3-8534-F60CF2071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3D69D2CD-BD04-42D3-8910-22C9B5C85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3B76BA4-78D9-4223-9C65-E7555F733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643280" y="-580942"/>
            <a:ext cx="4662812" cy="4052224"/>
            <a:chOff x="5281603" y="104899"/>
            <a:chExt cx="6910397" cy="6005491"/>
          </a:xfrm>
        </p:grpSpPr>
        <p:sp>
          <p:nvSpPr>
            <p:cNvPr id="271" name="Freeform 17">
              <a:extLst>
                <a:ext uri="{FF2B5EF4-FFF2-40B4-BE49-F238E27FC236}">
                  <a16:creationId xmlns:a16="http://schemas.microsoft.com/office/drawing/2014/main" id="{4D3DB000-2EEC-4E92-A5CD-65D60AACE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C6FE366B-C8A3-4979-B9D3-F0570C77D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911CF956-741D-442C-9654-874FF9732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0457D084-7590-443C-B814-DE9E4BD16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A0F964C0-876B-4AB9-B9FC-32BDE4D1D3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00D4C83C-127C-495C-93D6-9BA27AC1C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694170D3-5286-4C76-B144-99E6F82FB2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6132F174-D744-4A79-880C-7B552FD25B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E0BD698-16B2-4374-B2DB-BF1D769A2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2E19F24C-03BE-464F-8E3D-4870015423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474BE629-50E7-47E4-95D5-CC5EADA28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E6F53D91-686A-4520-8DCA-ECAD214592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4DF5FB29-0FC4-41D0-B82C-9893A1EF7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B76D5B9C-802E-4197-A77E-A223B28E0E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FF78B79A-9AAA-49CA-9922-4BD2054E7F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02F6DD38-5B52-4F31-88AA-D492A215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E4A7ED82-5847-41BD-9E52-DCF2112AD0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5115EE39-54FC-4668-B3CA-4A5EE3C8D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AFD30E2-2109-45DE-AC5A-C93E9E318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FB5B4027-7215-4F7A-B6CA-21308CF47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B31FD143-30B3-4183-BC32-F3468456A7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FAB625BD-474B-42AF-AC63-19F0E4F251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3E0F6BF7-4AE2-4860-AD7D-15BA8887E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7287426-9F3A-432B-840E-5E2906655C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F1BF7B5A-DC48-40CF-9F22-72E503FCD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4E035082-80CB-429F-A1A1-AE8565D0A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DB203DA0-8737-4E33-A674-3375A2ADBC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439AE101-1085-433E-BD2B-2CD4C6E82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9C0E598E-CDE9-46B0-A29E-EB39EA660D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6B6BE78F-9920-41FF-9BE5-11DC1D8D5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C943B185-4934-4B6C-B0C8-0A18CBC95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7851528F-5D34-487D-870F-5F12774AA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A79FE29-7F94-4CF7-9AA6-843FB70D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3F123F5F-6496-4A0B-8BE7-92A9E40C8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95FA70BA-C5AE-4733-899E-540BE40DBA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197FF54C-D85E-4325-A7E4-20865F822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171B2273-83DF-453C-98DF-3A4BC26F6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A7C866F8-3402-449A-B448-7A4B943A0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56D7CEFF-9C7B-4C58-8881-3EAD44421E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3078692F-FA0B-44EC-9EA0-2E1F2CC2CF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8052C741-6048-45B5-8CD0-C5707E3F37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CEA25830-5413-4216-98D5-A16077B45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A57E2460-90B1-44D0-AF83-C888B95F3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DC21F0CA-91A1-4668-90CF-100D06B4B6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8E82210A-BA2C-4948-97EA-A3F23A3FE6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8CAC46B5-A5F0-40A5-B8AB-3198EB2139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4E3276A-1985-4FB8-B161-778C69C9E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7275A2FA-3D2F-4098-844A-21B9E09E9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FA521426-EC3F-43DD-A89E-19B5F2FCD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AFF9B0AF-1602-4A04-A78D-03D0E9E58F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08DB05C2-AFB7-4407-82A6-0683FFA54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335D2B1F-1A6E-4282-BF22-CB4038C725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78766C46-6CD9-4BC1-92D6-025AF6A4A5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3EA82826-6F14-40EC-9C4C-A60E1831A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6DC99C4F-2334-489B-A5D4-D2E0617D4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EC6928C5-A11C-40F8-A430-73E48FE0ED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0CF2DB34-1F92-4D8A-B76C-6BC5BF1DF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6D06B439-4860-4D9D-B120-DBD9AFC981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328D3AD1-610F-4283-A3AC-D531EC7BA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075DA902-C8B5-4F72-8D7D-58C9D85DF4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18B08194-903F-4FCD-8135-06E09AFFC3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B01AB6-8AD5-4A93-B23C-68072A332F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49A0B1A1-84F4-48FE-BFFD-5662ACD9B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401679F1-C996-42DC-BEE2-222AFCE13F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A453EC91-04CD-4432-BA1E-E86222D58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BD95716A-4167-4EE9-ACC0-5FD7B55F2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6CD2E842-A1A2-4613-9B97-2910509DA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D4154CC-C998-4CB8-95CC-7EF9E2A381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85E3936C-E9A5-4F8C-B4CC-AD82C452D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4C7F2D92-02C7-4A5D-9A2A-6A51AF235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4131AD7C-0644-4BF5-BBB9-A3F982D688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C697A644-D8CC-4A73-BA5C-E91AC339F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E26037BE-2540-4638-8427-89573F2E5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9543477-5CD9-4888-8143-43DC24E6D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A7320E45-4318-4429-9256-6711DC0C6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05DAAF6-1D08-4140-B9D2-A01DEA461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0AD74251-31EE-4FAF-9A8D-CDA6F85A7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55C4F5E2-4C84-48C2-B9F8-67F95C3D9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A2207E79-90DB-419B-945A-706812177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C30FFC0B-788A-4F25-BE19-974619A99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7" name="Picture 16" descr="A person in a suit">
            <a:extLst>
              <a:ext uri="{FF2B5EF4-FFF2-40B4-BE49-F238E27FC236}">
                <a16:creationId xmlns:a16="http://schemas.microsoft.com/office/drawing/2014/main" id="{CF9A4D56-26FE-8A84-E20A-AA257584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688" r="-6" b="25808"/>
          <a:stretch/>
        </p:blipFill>
        <p:spPr>
          <a:xfrm>
            <a:off x="5675741" y="485876"/>
            <a:ext cx="1955786" cy="195578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0" name="Picture 9" descr="A person in a suit and tie">
            <a:extLst>
              <a:ext uri="{FF2B5EF4-FFF2-40B4-BE49-F238E27FC236}">
                <a16:creationId xmlns:a16="http://schemas.microsoft.com/office/drawing/2014/main" id="{8928E04D-D103-DF20-50D9-6A85D2D6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24999"/>
          <a:stretch/>
        </p:blipFill>
        <p:spPr>
          <a:xfrm>
            <a:off x="5998438" y="2732176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9" name="Picture 18" descr="A person smiling at the camera">
            <a:extLst>
              <a:ext uri="{FF2B5EF4-FFF2-40B4-BE49-F238E27FC236}">
                <a16:creationId xmlns:a16="http://schemas.microsoft.com/office/drawing/2014/main" id="{8B2BEA81-1FDD-969F-EB93-F405EDE0BD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26" r="-2" b="42024"/>
          <a:stretch/>
        </p:blipFill>
        <p:spPr>
          <a:xfrm>
            <a:off x="8267683" y="2490"/>
            <a:ext cx="3920658" cy="3269097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4" name="Picture 13" descr="A person smiling at the camera">
            <a:extLst>
              <a:ext uri="{FF2B5EF4-FFF2-40B4-BE49-F238E27FC236}">
                <a16:creationId xmlns:a16="http://schemas.microsoft.com/office/drawing/2014/main" id="{355FC1AF-EEBC-E8CE-3468-4DDA63935F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77" r="-1" b="29952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20371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60C5-EEFB-624D-F346-767065BCC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>
            <a:normAutofit/>
          </a:bodyPr>
          <a:lstStyle/>
          <a:p>
            <a:r>
              <a:rPr lang="en-US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Intent and Goals</a:t>
            </a:r>
            <a:br>
              <a:rPr lang="en-MY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MY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47A73265-D6E6-0C99-2ABB-0A6769426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936" y="1668042"/>
            <a:ext cx="3445714" cy="344571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312A48-D0A7-C522-1539-6A2FCBDC7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91" y="1583486"/>
            <a:ext cx="6804211" cy="3840162"/>
          </a:xfrm>
        </p:spPr>
        <p:txBody>
          <a:bodyPr>
            <a:normAutofit/>
          </a:bodyPr>
          <a:lstStyle/>
          <a:p>
            <a:r>
              <a:rPr lang="en-US" b="1" dirty="0"/>
              <a:t>Objective:</a:t>
            </a:r>
            <a:r>
              <a:rPr lang="en-US" dirty="0"/>
              <a:t> Develop an intuitive web-based application that allows users to easily track and manage their personal and shared expenses.</a:t>
            </a:r>
          </a:p>
          <a:p>
            <a:r>
              <a:rPr lang="en-US" b="1" dirty="0"/>
              <a:t>Goals: </a:t>
            </a:r>
            <a:r>
              <a:rPr lang="en-US" dirty="0"/>
              <a:t>Facilitate seamless tracking of personal and group expenses.</a:t>
            </a:r>
          </a:p>
          <a:p>
            <a:r>
              <a:rPr lang="en-US" dirty="0"/>
              <a:t>Provide analytical insights into spending patterns.</a:t>
            </a:r>
          </a:p>
          <a:p>
            <a:r>
              <a:rPr lang="en-US" dirty="0"/>
              <a:t>Enhance user experience with automated expense-splitting features.</a:t>
            </a:r>
          </a:p>
          <a:p>
            <a:r>
              <a:rPr lang="en-US" dirty="0"/>
              <a:t>Ensure secure and private management of financial data.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9498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Content Placeholder 4" descr="Cartoon checklist and pencil">
            <a:hlinkClick r:id="rId4"/>
            <a:extLst>
              <a:ext uri="{FF2B5EF4-FFF2-40B4-BE49-F238E27FC236}">
                <a16:creationId xmlns:a16="http://schemas.microsoft.com/office/drawing/2014/main" id="{FAD135CD-0CF9-16CB-EE8E-6A366CA5B0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091" t="21465" b="103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3A8DFF-4409-4F4E-9D95-A5C01CCD2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74702C-00C6-45DD-8350-D2CB8ECB3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0608689E-F5B5-454E-A1A5-B256614C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55DD8-741C-EF97-C69F-4EDC323F1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333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>
                <a:solidFill>
                  <a:schemeClr val="bg2">
                    <a:lumMod val="75000"/>
                  </a:schemeClr>
                </a:solidFill>
              </a:rPr>
              <a:t>WebPage Demostration</a:t>
            </a:r>
          </a:p>
        </p:txBody>
      </p:sp>
    </p:spTree>
    <p:extLst>
      <p:ext uri="{BB962C8B-B14F-4D97-AF65-F5344CB8AC3E}">
        <p14:creationId xmlns:p14="http://schemas.microsoft.com/office/powerpoint/2010/main" val="383446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766D-8136-871A-0ABA-841DE1F74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Key learnings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D42C-E673-3C07-6BA2-598DEADBF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1777999"/>
            <a:ext cx="5147730" cy="41115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implementing real-time data </a:t>
            </a:r>
            <a:r>
              <a:rPr lang="en-US" sz="2400" dirty="0"/>
              <a:t>synchronization.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Techniques for ensuring data security and privacy.</a:t>
            </a:r>
            <a:endParaRPr lang="en-IN" sz="2400" dirty="0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38506E52-91C0-BFF9-1A87-E7A300A34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52" y="639097"/>
            <a:ext cx="5250425" cy="5250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78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30B9D82-AD64-47EB-AA56-F2005D375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D21F67-77A0-4E4C-877A-44E07247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4034DE-14FA-4CF1-8E19-414FC341E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4EBC97-4C26-26BB-C000-C9CE4CE8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43466"/>
            <a:ext cx="3351530" cy="4995333"/>
          </a:xfrm>
        </p:spPr>
        <p:txBody>
          <a:bodyPr>
            <a:normAutofit/>
          </a:bodyPr>
          <a:lstStyle/>
          <a:p>
            <a:r>
              <a:rPr lang="en-MY" sz="31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BF8EAAD-3470-4B18-9590-58F3F365F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C0599D57-CD3C-BEE2-54F1-50CAC38FDE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4445532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7604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826E-231E-D78B-A1B8-BBE94BF1B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2375" y="2698832"/>
            <a:ext cx="4099947" cy="1035579"/>
          </a:xfrm>
        </p:spPr>
        <p:txBody>
          <a:bodyPr>
            <a:normAutofit/>
          </a:bodyPr>
          <a:lstStyle/>
          <a:p>
            <a:r>
              <a:rPr lang="en-IN" dirty="0"/>
              <a:t>Database Schema </a:t>
            </a:r>
          </a:p>
        </p:txBody>
      </p:sp>
      <p:sp>
        <p:nvSpPr>
          <p:cNvPr id="21" name="Rounded Rectangle 32">
            <a:extLst>
              <a:ext uri="{FF2B5EF4-FFF2-40B4-BE49-F238E27FC236}">
                <a16:creationId xmlns:a16="http://schemas.microsoft.com/office/drawing/2014/main" id="{2467682A-1488-4777-A666-70288BE12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660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75B1DECA-59BB-9F71-CDED-C8595E9A1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917159" y="639098"/>
            <a:ext cx="4920751" cy="5575438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531110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336</TotalTime>
  <Words>153</Words>
  <Application>Microsoft Office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Celestial</vt:lpstr>
      <vt:lpstr> Personal Splitwise TRACKER </vt:lpstr>
      <vt:lpstr>About US </vt:lpstr>
      <vt:lpstr>Intent and Goals </vt:lpstr>
      <vt:lpstr>WebPage Demostration</vt:lpstr>
      <vt:lpstr>Key learnings </vt:lpstr>
      <vt:lpstr>Future enhancement</vt:lpstr>
      <vt:lpstr>Database Schema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DAILY EXPENSE TRACKER Presented by Sumaiya Maryam. H iii - b.sc(computer science)</dc:title>
  <dc:creator>Sumaiya Umar</dc:creator>
  <cp:lastModifiedBy>Phanindra Neeli</cp:lastModifiedBy>
  <cp:revision>5</cp:revision>
  <dcterms:created xsi:type="dcterms:W3CDTF">2024-03-24T06:56:36Z</dcterms:created>
  <dcterms:modified xsi:type="dcterms:W3CDTF">2024-11-12T20:46:03Z</dcterms:modified>
</cp:coreProperties>
</file>